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1" r:id="rId9"/>
    <p:sldId id="262" r:id="rId10"/>
    <p:sldId id="267" r:id="rId11"/>
    <p:sldId id="263" r:id="rId12"/>
    <p:sldId id="265" r:id="rId13"/>
    <p:sldId id="266" r:id="rId14"/>
    <p:sldId id="264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76" r:id="rId24"/>
    <p:sldId id="277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7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B74A4-E89D-4B1B-BF29-F95F9F7F284A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8332F-2FAB-4A0B-A0B0-DD9013D66AE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8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8332F-2FAB-4A0B-A0B0-DD9013D66AE6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531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050F-47BD-4553-BCE6-B26630D73459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61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ADDB0-134A-4C80-9F31-15AED257C639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48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E826-E32B-4812-8986-76F781C82C46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3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137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5F9F8-BEB5-4B8F-992A-84183EDEE781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290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FDA2F-7EE3-4B8C-A142-4673C7CB08DD}" type="datetime1">
              <a:rPr lang="tr-TR" smtClean="0"/>
              <a:t>18.02.2024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484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DC919-7F01-4B8A-8C4C-87680FE0EBC6}" type="datetime1">
              <a:rPr lang="tr-TR" smtClean="0"/>
              <a:t>18.02.2024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53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34E6-3D39-4593-A9CB-6B775D6AA34E}" type="datetime1">
              <a:rPr lang="tr-TR" smtClean="0"/>
              <a:t>18.02.2024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66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1B97-DD5E-4D82-B21D-D238E6E173B1}" type="datetime1">
              <a:rPr lang="tr-TR" smtClean="0"/>
              <a:t>18.02.2024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75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380D-146D-4C56-8988-2FB917C9D292}" type="datetime1">
              <a:rPr lang="tr-TR" smtClean="0"/>
              <a:t>18.02.2024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084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F1779-B2D8-4DEE-9A57-85399FB38E6C}" type="datetime1">
              <a:rPr lang="tr-TR" smtClean="0"/>
              <a:t>18.02.2024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928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DBB89-79FE-4BF5-AF42-0871C342C2A4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240C-0CB0-43CD-A91E-BAA534DF76C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04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lko.ibu.edu.tr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67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tr-TR" sz="3600" b="1" dirty="0" smtClean="0"/>
              <a:t>BOLU ABANT İZZET BAYSAL ÜNİVERSİTESİ</a:t>
            </a:r>
            <a:br>
              <a:rPr lang="tr-TR" sz="3600" b="1" dirty="0" smtClean="0"/>
            </a:br>
            <a:r>
              <a:rPr lang="tr-TR" sz="3600" b="1" dirty="0" smtClean="0"/>
              <a:t>SAĞLIK BİLİMLERİ FAKÜLTESİ</a:t>
            </a:r>
            <a:br>
              <a:rPr lang="tr-TR" sz="3600" b="1" dirty="0" smtClean="0"/>
            </a:br>
            <a:r>
              <a:rPr lang="tr-TR" sz="3600" b="1" dirty="0" smtClean="0"/>
              <a:t/>
            </a:r>
            <a:br>
              <a:rPr lang="tr-TR" sz="3600" b="1" dirty="0" smtClean="0"/>
            </a:br>
            <a:r>
              <a:rPr lang="tr-TR" sz="3600" b="1" dirty="0" smtClean="0"/>
              <a:t>İLETİŞİM KOMİSYONU</a:t>
            </a:r>
            <a:endParaRPr lang="tr-TR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3472"/>
            <a:ext cx="9144000" cy="1655762"/>
          </a:xfrm>
        </p:spPr>
        <p:txBody>
          <a:bodyPr>
            <a:normAutofit/>
          </a:bodyPr>
          <a:lstStyle/>
          <a:p>
            <a:r>
              <a:rPr lang="tr-TR" sz="2800" b="1" dirty="0" smtClean="0"/>
              <a:t>Etkinlik Belgelerini Hazırlama Eğitimi</a:t>
            </a:r>
            <a:endParaRPr lang="tr-TR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6F5C2-56AB-4A57-855E-8F44A0540CA7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5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10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42" y="242887"/>
            <a:ext cx="3764158" cy="3362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99" y="2057400"/>
            <a:ext cx="4386965" cy="29336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63900" y="863600"/>
            <a:ext cx="7239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87800" y="1130300"/>
            <a:ext cx="812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51399" y="530135"/>
            <a:ext cx="610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 smtClean="0"/>
              <a:t>Birim logosu kullanacak iseniz, solda BAİBÜ logosu, sağda Birim logosu bulunmalı</a:t>
            </a:r>
            <a:endParaRPr lang="tr-T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87800" y="5154353"/>
            <a:ext cx="6108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Afişlerin altında yer alan alt kuşak grubunda kesinlikle değişiklik yapmayınız.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7379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11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20" y="173474"/>
            <a:ext cx="4612279" cy="654800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552700" y="5422900"/>
            <a:ext cx="1485900" cy="698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2021840" y="4345681"/>
            <a:ext cx="2816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FFFF00"/>
                </a:solidFill>
              </a:rPr>
              <a:t>Online etkinliklerde link yerine karekod kullanılması önerilmektedir.</a:t>
            </a:r>
            <a:endParaRPr lang="tr-TR" sz="1600" b="1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979" y="173474"/>
            <a:ext cx="4612279" cy="6548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99599" y="4926012"/>
            <a:ext cx="1193799" cy="109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12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21" y="339197"/>
            <a:ext cx="4251414" cy="60171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98500" y="3048000"/>
            <a:ext cx="1511300" cy="825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/>
          <p:cNvSpPr txBox="1"/>
          <p:nvPr/>
        </p:nvSpPr>
        <p:spPr>
          <a:xfrm>
            <a:off x="1107080" y="3873500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FF00"/>
                </a:solidFill>
              </a:rPr>
              <a:t>Program akışını yazabilirsiniz.</a:t>
            </a:r>
            <a:endParaRPr lang="tr-TR" sz="2000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653" y="204523"/>
            <a:ext cx="4270447" cy="60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13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367213"/>
            <a:ext cx="4356100" cy="6165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528" y="288397"/>
            <a:ext cx="4287307" cy="606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14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61" y="318334"/>
            <a:ext cx="3722001" cy="5513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4" y="317500"/>
            <a:ext cx="3908425" cy="5514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311" y="317500"/>
            <a:ext cx="3954393" cy="5514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9448" y="6077247"/>
            <a:ext cx="608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 smtClean="0"/>
              <a:t>Yapılmış etkinliklere ilişkin örnek afişler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6428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3151"/>
          </a:xfrm>
        </p:spPr>
        <p:txBody>
          <a:bodyPr>
            <a:normAutofit fontScale="90000"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DAVETİYE HAZIRLAMA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15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92" t="1880" r="5294" b="1964"/>
          <a:stretch/>
        </p:blipFill>
        <p:spPr>
          <a:xfrm>
            <a:off x="566244" y="1096633"/>
            <a:ext cx="10432501" cy="51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9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16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49" y="488312"/>
            <a:ext cx="10675454" cy="48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2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BELGE HAZIRLAMA (SERTİFİKA, BAŞARI BELGESİ, KATILIM BELGESİ, TEŞEKKÜR BELGESİ)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17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19" y="1855757"/>
            <a:ext cx="5424877" cy="3771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8" t="1830"/>
          <a:stretch/>
        </p:blipFill>
        <p:spPr>
          <a:xfrm>
            <a:off x="6022428" y="1765738"/>
            <a:ext cx="5729677" cy="4026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32028" y="5076497"/>
            <a:ext cx="1429406" cy="441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9706304" y="5076496"/>
            <a:ext cx="1429406" cy="441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9"/>
          <p:cNvSpPr txBox="1"/>
          <p:nvPr/>
        </p:nvSpPr>
        <p:spPr>
          <a:xfrm>
            <a:off x="4295018" y="6006613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Organizasyon Şemasında daha yüksek makama sahip kişi sağda yazılır.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8149" y="46696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Dekan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61557" y="469625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Rektör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07476" y="2785241"/>
            <a:ext cx="1923393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/>
          <p:cNvSpPr/>
          <p:nvPr/>
        </p:nvSpPr>
        <p:spPr>
          <a:xfrm>
            <a:off x="7761890" y="2785241"/>
            <a:ext cx="2243958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957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18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1" y="840828"/>
            <a:ext cx="5745959" cy="4067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066" y="840828"/>
            <a:ext cx="5764497" cy="40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3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19</a:t>
            </a:fld>
            <a:endParaRPr lang="tr-T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" y="342346"/>
            <a:ext cx="5979449" cy="4219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623" y="342346"/>
            <a:ext cx="5925464" cy="42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İletişim Koordinatörlüğü Medya Kitleri</a:t>
            </a:r>
            <a:endParaRPr lang="tr-T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4811"/>
            <a:ext cx="3775841" cy="591754"/>
          </a:xfrm>
        </p:spPr>
        <p:txBody>
          <a:bodyPr>
            <a:normAutofit/>
          </a:bodyPr>
          <a:lstStyle/>
          <a:p>
            <a:r>
              <a:rPr lang="tr-TR" sz="2400" dirty="0" smtClean="0">
                <a:hlinkClick r:id="rId2"/>
              </a:rPr>
              <a:t>http://ilko.ibu.edu.tr/</a:t>
            </a:r>
            <a:r>
              <a:rPr lang="tr-TR" sz="2400" dirty="0" smtClean="0"/>
              <a:t> </a:t>
            </a:r>
            <a:endParaRPr lang="tr-T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791" r="1387"/>
          <a:stretch/>
        </p:blipFill>
        <p:spPr>
          <a:xfrm>
            <a:off x="1638862" y="2077780"/>
            <a:ext cx="9714938" cy="42785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610600" y="1986565"/>
            <a:ext cx="754117" cy="5813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8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20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2" y="270640"/>
            <a:ext cx="5871424" cy="4175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708" y="270641"/>
            <a:ext cx="5838540" cy="41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</a:rPr>
              <a:t>HABER METNİ OLUŞTURMA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21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862" y="1108513"/>
            <a:ext cx="10394276" cy="4714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43" y="981154"/>
            <a:ext cx="1208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0000"/>
                </a:solidFill>
              </a:rPr>
              <a:t>Etkinlik haberlerinin Türkçe ve İngilizce metinlerinin İletişim Temsilcisine iletilmesi gerekmektedir.</a:t>
            </a:r>
            <a:endParaRPr lang="tr-T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9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22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49" y="802234"/>
            <a:ext cx="9830606" cy="518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23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023" r="1273" b="2863"/>
          <a:stretch/>
        </p:blipFill>
        <p:spPr>
          <a:xfrm>
            <a:off x="349470" y="168164"/>
            <a:ext cx="11653344" cy="4987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43752" y="1860332"/>
            <a:ext cx="1303282" cy="4624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099" t="22640" r="8022"/>
          <a:stretch/>
        </p:blipFill>
        <p:spPr>
          <a:xfrm>
            <a:off x="1752600" y="1302971"/>
            <a:ext cx="9041524" cy="5254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2069" y="1713186"/>
            <a:ext cx="1479331" cy="315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8915400" y="1713186"/>
            <a:ext cx="1479331" cy="315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4905704" y="2533135"/>
            <a:ext cx="5076496" cy="172369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Çalışma Usul ve Esasları</a:t>
            </a:r>
          </a:p>
          <a:p>
            <a:pPr algn="ctr"/>
            <a:r>
              <a:rPr lang="tr-TR" dirty="0" smtClean="0"/>
              <a:t>Haber Metni (Türkçe ve İngilizce)</a:t>
            </a:r>
          </a:p>
          <a:p>
            <a:pPr algn="ctr"/>
            <a:r>
              <a:rPr lang="tr-TR" dirty="0" smtClean="0"/>
              <a:t>Belge Şablonları (katılım, teşekkür, başarı belgeleri ve sertifika)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48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24</a:t>
            </a:fld>
            <a:endParaRPr lang="tr-T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40" y="252248"/>
            <a:ext cx="7184722" cy="63909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5680" y="5100320"/>
            <a:ext cx="6553200" cy="4165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87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3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2" y="441773"/>
            <a:ext cx="11710823" cy="42499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82142" y="3363684"/>
            <a:ext cx="2133600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5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/>
              <a:t>Medya kitleri indirilebilir durumda </a:t>
            </a:r>
            <a:endParaRPr lang="tr-TR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4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006" r="4170" b="6100"/>
          <a:stretch/>
        </p:blipFill>
        <p:spPr>
          <a:xfrm>
            <a:off x="464707" y="1471447"/>
            <a:ext cx="11149224" cy="470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rgbClr val="FF0000"/>
                </a:solidFill>
              </a:rPr>
              <a:t>Belge Hazırlama (afiş, davetiye, katılım, sertifika, teşekkür belgeleri) 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6599"/>
            <a:ext cx="10515600" cy="4170363"/>
          </a:xfrm>
        </p:spPr>
        <p:txBody>
          <a:bodyPr/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dirty="0">
                <a:latin typeface="Pt"/>
              </a:rPr>
              <a:t>Fontlarda</a:t>
            </a:r>
            <a:r>
              <a:rPr lang="tr-TR" dirty="0"/>
              <a:t> </a:t>
            </a:r>
            <a:r>
              <a:rPr lang="tr-TR" b="1" dirty="0"/>
              <a:t>Arial</a:t>
            </a:r>
            <a:r>
              <a:rPr lang="tr-TR" dirty="0"/>
              <a:t> ve </a:t>
            </a:r>
            <a:r>
              <a:rPr lang="tr-TR" b="1" dirty="0"/>
              <a:t>PT Sans </a:t>
            </a:r>
            <a:r>
              <a:rPr lang="tr-TR" dirty="0"/>
              <a:t>ailesi </a:t>
            </a:r>
            <a:r>
              <a:rPr lang="tr-TR" dirty="0" smtClean="0"/>
              <a:t>kullanılmalı, 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dirty="0" smtClean="0"/>
              <a:t>Şablonda </a:t>
            </a:r>
            <a:r>
              <a:rPr lang="tr-TR" dirty="0"/>
              <a:t>kullanılacak fotoğrafların </a:t>
            </a:r>
            <a:r>
              <a:rPr lang="tr-TR" dirty="0" smtClean="0"/>
              <a:t>görüntü kalitesine </a:t>
            </a:r>
            <a:r>
              <a:rPr lang="tr-TR" dirty="0"/>
              <a:t>dikkat edilmelidir.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pt-BR" dirty="0" smtClean="0"/>
              <a:t>Oransal </a:t>
            </a:r>
            <a:r>
              <a:rPr lang="pt-BR" dirty="0"/>
              <a:t>olarak a5, a4, a3 </a:t>
            </a:r>
            <a:r>
              <a:rPr lang="pt-BR" dirty="0" smtClean="0"/>
              <a:t>boyutlarında</a:t>
            </a:r>
            <a:r>
              <a:rPr lang="tr-TR" dirty="0" smtClean="0"/>
              <a:t> dikey </a:t>
            </a:r>
            <a:r>
              <a:rPr lang="tr-TR" dirty="0"/>
              <a:t>olarak kullanılabilir.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2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6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35440"/>
            <a:ext cx="6070575" cy="2562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400" y="1816100"/>
            <a:ext cx="1244600" cy="266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047683"/>
            <a:ext cx="4549775" cy="3058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29" y="121140"/>
            <a:ext cx="3450471" cy="333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169" y="3338707"/>
            <a:ext cx="7087258" cy="32002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83200" y="3492500"/>
            <a:ext cx="5461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8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0696"/>
            <a:ext cx="10515600" cy="712561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LOGO-TÜRKÇE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7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63254"/>
            <a:ext cx="3193838" cy="3172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0187"/>
          <a:stretch/>
        </p:blipFill>
        <p:spPr>
          <a:xfrm>
            <a:off x="8305800" y="1163254"/>
            <a:ext cx="3250439" cy="3161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594"/>
          <a:stretch/>
        </p:blipFill>
        <p:spPr>
          <a:xfrm>
            <a:off x="4435645" y="1165325"/>
            <a:ext cx="3216177" cy="31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0696"/>
            <a:ext cx="10515600" cy="712561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</a:rPr>
              <a:t>LOGO-İNGİLİZCE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8</a:t>
            </a:fld>
            <a:endParaRPr lang="tr-T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1422400"/>
            <a:ext cx="3076575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86"/>
          <a:stretch/>
        </p:blipFill>
        <p:spPr>
          <a:xfrm>
            <a:off x="4420394" y="1422400"/>
            <a:ext cx="3162422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58"/>
          <a:stretch/>
        </p:blipFill>
        <p:spPr>
          <a:xfrm>
            <a:off x="8412614" y="1422400"/>
            <a:ext cx="320691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0696"/>
            <a:ext cx="3276600" cy="712561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AFİŞ HAZIRLAMA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598EB-CC5D-469D-A5F1-317ED5FD245B}" type="datetime1">
              <a:rPr lang="tr-TR" smtClean="0"/>
              <a:t>18.02.2024</a:t>
            </a:fld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240C-0CB0-43CD-A91E-BAA534DF76C5}" type="slidenum">
              <a:rPr lang="tr-TR" smtClean="0"/>
              <a:t>9</a:t>
            </a:fld>
            <a:endParaRPr lang="tr-T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51" y="204788"/>
            <a:ext cx="4688211" cy="65166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444551" y="310696"/>
            <a:ext cx="1038549" cy="1010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30799" y="1115330"/>
            <a:ext cx="904551" cy="297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364155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Logo kullanımına dikkat edilmeli</a:t>
            </a:r>
            <a:endParaRPr lang="tr-TR" dirty="0"/>
          </a:p>
        </p:txBody>
      </p:sp>
      <p:sp>
        <p:nvSpPr>
          <p:cNvPr id="13" name="TextBox 12"/>
          <p:cNvSpPr txBox="1"/>
          <p:nvPr/>
        </p:nvSpPr>
        <p:spPr>
          <a:xfrm>
            <a:off x="-113355" y="3592747"/>
            <a:ext cx="354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Görsellerde telif hakkı olanları kullanmayın</a:t>
            </a:r>
            <a:endParaRPr lang="tr-TR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530800" y="4013200"/>
            <a:ext cx="1176012" cy="292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666656" y="5994400"/>
            <a:ext cx="4258143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32695" y="5452007"/>
            <a:ext cx="354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Alt kuşakta değişiklik yapmayınız.</a:t>
            </a:r>
            <a:endParaRPr lang="tr-TR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448016" y="6098338"/>
            <a:ext cx="1176012" cy="292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236</Words>
  <Application>Microsoft Office PowerPoint</Application>
  <PresentationFormat>Widescreen</PresentationFormat>
  <Paragraphs>79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Pt</vt:lpstr>
      <vt:lpstr>Office Theme</vt:lpstr>
      <vt:lpstr>BOLU ABANT İZZET BAYSAL ÜNİVERSİTESİ SAĞLIK BİLİMLERİ FAKÜLTESİ  İLETİŞİM KOMİSYONU</vt:lpstr>
      <vt:lpstr>İletişim Koordinatörlüğü Medya Kitleri</vt:lpstr>
      <vt:lpstr>PowerPoint Presentation</vt:lpstr>
      <vt:lpstr>Medya kitleri indirilebilir durumda </vt:lpstr>
      <vt:lpstr>Belge Hazırlama (afiş, davetiye, katılım, sertifika, teşekkür belgeleri) </vt:lpstr>
      <vt:lpstr>PowerPoint Presentation</vt:lpstr>
      <vt:lpstr>LOGO-TÜRKÇE</vt:lpstr>
      <vt:lpstr>LOGO-İNGİLİZCE</vt:lpstr>
      <vt:lpstr>AFİŞ HAZIRLAMA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DAVETİYE HAZIRLAMA</vt:lpstr>
      <vt:lpstr>PowerPoint Presentation</vt:lpstr>
      <vt:lpstr>BELGE HAZIRLAMA (SERTİFİKA, BAŞARI BELGESİ, KATILIM BELGESİ, TEŞEKKÜR BELGESİ)</vt:lpstr>
      <vt:lpstr>PowerPoint Presentation</vt:lpstr>
      <vt:lpstr>PowerPoint Presentation</vt:lpstr>
      <vt:lpstr>PowerPoint Presentation</vt:lpstr>
      <vt:lpstr>HABER METNİ OLUŞTURMA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BOLU ABANT İZZET BAYSAL ÜNİVERSİTESİ SAĞLIK BİLİMLERİ FAKÜLTESİ İLETİŞİM KOMİSYONU</dc:title>
  <dc:creator>Şeyma Demir</dc:creator>
  <cp:lastModifiedBy>Şeyma Demir</cp:lastModifiedBy>
  <cp:revision>24</cp:revision>
  <dcterms:created xsi:type="dcterms:W3CDTF">2024-02-17T19:31:11Z</dcterms:created>
  <dcterms:modified xsi:type="dcterms:W3CDTF">2024-02-18T12:26:14Z</dcterms:modified>
</cp:coreProperties>
</file>